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10"/>
  </p:notesMasterIdLst>
  <p:sldIdLst>
    <p:sldId id="279" r:id="rId5"/>
    <p:sldId id="277" r:id="rId6"/>
    <p:sldId id="274" r:id="rId7"/>
    <p:sldId id="275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059" autoAdjust="0"/>
  </p:normalViewPr>
  <p:slideViewPr>
    <p:cSldViewPr snapToGrid="0">
      <p:cViewPr varScale="1">
        <p:scale>
          <a:sx n="52" d="100"/>
          <a:sy n="52" d="100"/>
        </p:scale>
        <p:origin x="13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579AA-A027-4B1A-92C9-EB6C1B56676A}" type="datetimeFigureOut"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834EC-9C39-4AA8-B281-0672C48EBA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50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2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E0A-6B11-C246-B14A-6D4F6795F8CE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2590-4658-584D-B909-E94DB956A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2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6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6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02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56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93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3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9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6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4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48B84-FCA2-417F-9EB7-622FE9B18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273" y="2845869"/>
            <a:ext cx="1650894" cy="583131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My Rock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7E06486-AD1E-4AFF-9D46-E1D0846809F6}"/>
              </a:ext>
            </a:extLst>
          </p:cNvPr>
          <p:cNvSpPr txBox="1">
            <a:spLocks/>
          </p:cNvSpPr>
          <p:nvPr/>
        </p:nvSpPr>
        <p:spPr>
          <a:xfrm>
            <a:off x="2018523" y="131543"/>
            <a:ext cx="8154954" cy="17479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100" b="1" dirty="0">
                <a:latin typeface="Comic Sans MS"/>
                <a:ea typeface="+mj-lt"/>
                <a:cs typeface="+mj-lt"/>
              </a:rPr>
              <a:t>There are only three basic categories of rocks</a:t>
            </a:r>
            <a:r>
              <a:rPr lang="en-US" sz="4100" dirty="0">
                <a:latin typeface="Comic Sans MS"/>
                <a:ea typeface="+mj-lt"/>
                <a:cs typeface="+mj-lt"/>
              </a:rPr>
              <a:t>.</a:t>
            </a:r>
            <a:endParaRPr lang="en-US" sz="4100" dirty="0">
              <a:latin typeface="Comic Sans MS"/>
            </a:endParaRPr>
          </a:p>
        </p:txBody>
      </p:sp>
      <p:pic>
        <p:nvPicPr>
          <p:cNvPr id="1026" name="Picture 2" descr="The Rock Dwayne Johnson">
            <a:extLst>
              <a:ext uri="{FF2B5EF4-FFF2-40B4-BE49-F238E27FC236}">
                <a16:creationId xmlns:a16="http://schemas.microsoft.com/office/drawing/2014/main" id="{22E21621-878A-48D5-B0F6-DF4D2D444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2208" y="3647557"/>
            <a:ext cx="2769637" cy="276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ATIONAL PET ROCK DAY - September 3, 2023 - National Today">
            <a:extLst>
              <a:ext uri="{FF2B5EF4-FFF2-40B4-BE49-F238E27FC236}">
                <a16:creationId xmlns:a16="http://schemas.microsoft.com/office/drawing/2014/main" id="{4AE9C0B9-E948-417A-9257-C0B88053FA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8200" y="3350170"/>
            <a:ext cx="2463282" cy="289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81C7390-0A6E-41BE-927A-82FF887E33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53506" y="4158375"/>
            <a:ext cx="5386678" cy="17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252945-B81C-4389-84F6-A237515ACAD1}"/>
              </a:ext>
            </a:extLst>
          </p:cNvPr>
          <p:cNvSpPr txBox="1">
            <a:spLocks/>
          </p:cNvSpPr>
          <p:nvPr/>
        </p:nvSpPr>
        <p:spPr>
          <a:xfrm>
            <a:off x="9865101" y="2779712"/>
            <a:ext cx="1685107" cy="64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The Rock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DA9BB3-9921-44CD-983A-627C5171CF0A}"/>
              </a:ext>
            </a:extLst>
          </p:cNvPr>
          <p:cNvSpPr txBox="1">
            <a:spLocks/>
          </p:cNvSpPr>
          <p:nvPr/>
        </p:nvSpPr>
        <p:spPr>
          <a:xfrm>
            <a:off x="5249093" y="3350170"/>
            <a:ext cx="2140751" cy="643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Actual Rock</a:t>
            </a:r>
          </a:p>
        </p:txBody>
      </p:sp>
    </p:spTree>
    <p:extLst>
      <p:ext uri="{BB962C8B-B14F-4D97-AF65-F5344CB8AC3E}">
        <p14:creationId xmlns:p14="http://schemas.microsoft.com/office/powerpoint/2010/main" val="288196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BAC23-C559-7005-FEC3-7FAFF83E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4100" b="1" dirty="0">
                <a:latin typeface="Comic Sans MS"/>
                <a:ea typeface="+mj-lt"/>
                <a:cs typeface="+mj-lt"/>
              </a:rPr>
              <a:t>Identify</a:t>
            </a:r>
            <a:r>
              <a:rPr lang="en-US" sz="4100" dirty="0">
                <a:latin typeface="Comic Sans MS"/>
                <a:ea typeface="+mj-lt"/>
                <a:cs typeface="+mj-lt"/>
              </a:rPr>
              <a:t> the three main types of rock.</a:t>
            </a:r>
            <a:endParaRPr lang="en-US" sz="4100" dirty="0">
              <a:latin typeface="Comic Sans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DD4F2-BB94-97B8-6028-7FDD2A756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400" dirty="0">
              <a:latin typeface="Comic Sans MS"/>
            </a:endParaRPr>
          </a:p>
          <a:p>
            <a:pPr marL="0" indent="0">
              <a:buNone/>
            </a:pPr>
            <a:r>
              <a:rPr lang="en-US" sz="2400" dirty="0">
                <a:latin typeface="Comic Sans MS"/>
                <a:ea typeface="+mn-lt"/>
                <a:cs typeface="+mn-lt"/>
              </a:rPr>
              <a:t>A). Granite, basalt and limestone</a:t>
            </a:r>
          </a:p>
          <a:p>
            <a:pPr marL="0" indent="0">
              <a:buNone/>
            </a:pPr>
            <a:endParaRPr lang="en-US" sz="2400" dirty="0">
              <a:latin typeface="Comic Sans M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dirty="0">
                <a:latin typeface="Comic Sans MS"/>
                <a:ea typeface="+mn-lt"/>
                <a:cs typeface="+mn-lt"/>
              </a:rPr>
              <a:t>B). Sedimentary, igneous and metamorphic</a:t>
            </a:r>
            <a:endParaRPr lang="en-US" sz="2400">
              <a:latin typeface="Comic Sans MS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omic Sans M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dirty="0">
                <a:latin typeface="Comic Sans MS"/>
                <a:ea typeface="+mn-lt"/>
                <a:cs typeface="+mn-lt"/>
              </a:rPr>
              <a:t>C). Intrusive, extrusive and metamorphic</a:t>
            </a:r>
            <a:endParaRPr lang="en-US" sz="2400" dirty="0">
              <a:latin typeface="Comic Sans MS"/>
              <a:cs typeface="Calibri"/>
            </a:endParaRPr>
          </a:p>
        </p:txBody>
      </p:sp>
      <p:pic>
        <p:nvPicPr>
          <p:cNvPr id="5" name="Picture 4" descr="A stone background">
            <a:extLst>
              <a:ext uri="{FF2B5EF4-FFF2-40B4-BE49-F238E27FC236}">
                <a16:creationId xmlns:a16="http://schemas.microsoft.com/office/drawing/2014/main" id="{73C26C45-4017-574D-BBD8-B44BF4EBB48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C018B329-0945-8726-50F9-3FEE87BAD4DB}"/>
              </a:ext>
            </a:extLst>
          </p:cNvPr>
          <p:cNvSpPr/>
          <p:nvPr/>
        </p:nvSpPr>
        <p:spPr>
          <a:xfrm>
            <a:off x="4645478" y="3556908"/>
            <a:ext cx="6912429" cy="108857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8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CC0F9-777C-E37F-B4A1-800F7B8E0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 kern="1200" dirty="0">
                <a:latin typeface="Comic Sans MS"/>
              </a:rPr>
              <a:t>Identify</a:t>
            </a:r>
            <a:r>
              <a:rPr lang="en-US" sz="4000" kern="1200" dirty="0">
                <a:latin typeface="Comic Sans MS"/>
              </a:rPr>
              <a:t> the three main types of rock.</a:t>
            </a:r>
          </a:p>
        </p:txBody>
      </p: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30D9A81B-2D82-488E-D676-D098A54302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443" y="1235153"/>
            <a:ext cx="12202884" cy="44768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CB4B35-8856-2111-88A4-83EE15945779}"/>
              </a:ext>
            </a:extLst>
          </p:cNvPr>
          <p:cNvSpPr txBox="1"/>
          <p:nvPr/>
        </p:nvSpPr>
        <p:spPr>
          <a:xfrm>
            <a:off x="1484199" y="6112328"/>
            <a:ext cx="970835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latin typeface="Comic Sans MS"/>
              </a:rPr>
              <a:t>Word bank:</a:t>
            </a:r>
            <a:r>
              <a:rPr lang="en-US" sz="3200" dirty="0">
                <a:latin typeface="Comic Sans MS"/>
              </a:rPr>
              <a:t> metamorphic, sedimentary, igneous</a:t>
            </a:r>
          </a:p>
        </p:txBody>
      </p:sp>
    </p:spTree>
    <p:extLst>
      <p:ext uri="{BB962C8B-B14F-4D97-AF65-F5344CB8AC3E}">
        <p14:creationId xmlns:p14="http://schemas.microsoft.com/office/powerpoint/2010/main" val="338065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F2CE7-FEE9-478A-7DFE-735E8C80A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F905B13-EEC2-3F6F-EC09-712FE627FE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043194"/>
            <a:ext cx="10515600" cy="3916199"/>
          </a:xfrm>
        </p:spPr>
      </p:pic>
    </p:spTree>
    <p:extLst>
      <p:ext uri="{BB962C8B-B14F-4D97-AF65-F5344CB8AC3E}">
        <p14:creationId xmlns:p14="http://schemas.microsoft.com/office/powerpoint/2010/main" val="194778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AE361-CC4E-8126-340A-410477DF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4335" y="735039"/>
            <a:ext cx="7144383" cy="1694374"/>
          </a:xfrm>
        </p:spPr>
        <p:txBody>
          <a:bodyPr anchor="b">
            <a:normAutofit fontScale="90000"/>
          </a:bodyPr>
          <a:lstStyle/>
          <a:p>
            <a:r>
              <a:rPr lang="en-US" sz="2800" b="1" dirty="0">
                <a:latin typeface="Comic Sans MS"/>
                <a:ea typeface="+mj-lt"/>
                <a:cs typeface="+mj-lt"/>
              </a:rPr>
              <a:t>Select </a:t>
            </a:r>
            <a:r>
              <a:rPr lang="en-US" sz="2800" dirty="0">
                <a:latin typeface="Comic Sans MS"/>
                <a:ea typeface="+mj-lt"/>
                <a:cs typeface="+mj-lt"/>
              </a:rPr>
              <a:t>the option that best completes the following sentence. </a:t>
            </a:r>
            <a:br>
              <a:rPr lang="en-US" sz="2800" dirty="0">
                <a:latin typeface="Comic Sans MS"/>
                <a:ea typeface="+mj-lt"/>
                <a:cs typeface="+mj-lt"/>
              </a:rPr>
            </a:br>
            <a:endParaRPr lang="en-US" sz="2800" dirty="0">
              <a:latin typeface="Comic Sans MS"/>
            </a:endParaRPr>
          </a:p>
          <a:p>
            <a:r>
              <a:rPr lang="en-US" sz="2800" b="1" dirty="0">
                <a:latin typeface="Comic Sans MS"/>
                <a:ea typeface="+mj-lt"/>
                <a:cs typeface="+mj-lt"/>
              </a:rPr>
              <a:t>Rocks are classified into three main types depending on:</a:t>
            </a:r>
            <a:endParaRPr lang="en-US" sz="2800" b="1" dirty="0">
              <a:latin typeface="Comic Sans MS"/>
            </a:endParaRPr>
          </a:p>
          <a:p>
            <a:endParaRPr lang="en-US" sz="2100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0175F-6384-FD7F-7DD1-A35BB60EC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dirty="0">
              <a:latin typeface="Comic Sans MS"/>
            </a:endParaRPr>
          </a:p>
          <a:p>
            <a:pPr marL="0" indent="0">
              <a:buNone/>
            </a:pPr>
            <a:r>
              <a:rPr lang="en-US" sz="2000" dirty="0">
                <a:latin typeface="Comic Sans MS"/>
                <a:ea typeface="+mn-lt"/>
                <a:cs typeface="+mn-lt"/>
              </a:rPr>
              <a:t>A). where they are found</a:t>
            </a:r>
          </a:p>
          <a:p>
            <a:pPr marL="0" indent="0">
              <a:buNone/>
            </a:pPr>
            <a:endParaRPr lang="en-US" sz="2000" dirty="0">
              <a:latin typeface="Comic Sans M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>
                <a:latin typeface="Comic Sans MS"/>
                <a:ea typeface="+mn-lt"/>
                <a:cs typeface="+mn-lt"/>
              </a:rPr>
              <a:t>B). how old they are</a:t>
            </a:r>
            <a:endParaRPr lang="en-US" sz="2000" dirty="0">
              <a:latin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>
                <a:latin typeface="Comic Sans MS"/>
                <a:ea typeface="+mn-lt"/>
                <a:cs typeface="+mn-lt"/>
              </a:rPr>
              <a:t>C). how they were formed</a:t>
            </a:r>
            <a:endParaRPr lang="en-US" sz="2000" dirty="0">
              <a:latin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>
                <a:latin typeface="Comic Sans MS"/>
                <a:ea typeface="+mn-lt"/>
                <a:cs typeface="+mn-lt"/>
              </a:rPr>
              <a:t>D). their </a:t>
            </a:r>
            <a:r>
              <a:rPr lang="en-US" sz="2000" dirty="0" err="1">
                <a:latin typeface="Comic Sans MS"/>
                <a:ea typeface="+mn-lt"/>
                <a:cs typeface="+mn-lt"/>
              </a:rPr>
              <a:t>colour</a:t>
            </a:r>
            <a:endParaRPr lang="en-US" sz="2000">
              <a:latin typeface="Comic Sans MS"/>
              <a:ea typeface="+mn-lt"/>
              <a:cs typeface="+mn-lt"/>
            </a:endParaRPr>
          </a:p>
        </p:txBody>
      </p:sp>
      <p:pic>
        <p:nvPicPr>
          <p:cNvPr id="5" name="Picture 4" descr="Stones being balanced">
            <a:extLst>
              <a:ext uri="{FF2B5EF4-FFF2-40B4-BE49-F238E27FC236}">
                <a16:creationId xmlns:a16="http://schemas.microsoft.com/office/drawing/2014/main" id="{917473ED-54E4-27A1-BD2D-478AF1A1DDE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788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7424A14F-8B5B-D649-3072-69CCEA6F6D0B}"/>
              </a:ext>
            </a:extLst>
          </p:cNvPr>
          <p:cNvSpPr/>
          <p:nvPr/>
        </p:nvSpPr>
        <p:spPr>
          <a:xfrm>
            <a:off x="4754335" y="4114800"/>
            <a:ext cx="3755571" cy="9116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3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9ec455-95ee-41a7-9221-20b4d8a4ace6">
      <Terms xmlns="http://schemas.microsoft.com/office/infopath/2007/PartnerControls"/>
    </lcf76f155ced4ddcb4097134ff3c332f>
    <TaxCatchAll xmlns="3dfc3727-4120-4b9d-bed7-46e7d7214b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49439EC94700409E408A5B6F990243" ma:contentTypeVersion="15" ma:contentTypeDescription="Create a new document." ma:contentTypeScope="" ma:versionID="bbeec43803ce057db510b555af20da71">
  <xsd:schema xmlns:xsd="http://www.w3.org/2001/XMLSchema" xmlns:xs="http://www.w3.org/2001/XMLSchema" xmlns:p="http://schemas.microsoft.com/office/2006/metadata/properties" xmlns:ns2="ae9ec455-95ee-41a7-9221-20b4d8a4ace6" xmlns:ns3="3dfc3727-4120-4b9d-bed7-46e7d7214b61" targetNamespace="http://schemas.microsoft.com/office/2006/metadata/properties" ma:root="true" ma:fieldsID="471e3245701d2da005d6cdd16e19fbbe" ns2:_="" ns3:_="">
    <xsd:import namespace="ae9ec455-95ee-41a7-9221-20b4d8a4ace6"/>
    <xsd:import namespace="3dfc3727-4120-4b9d-bed7-46e7d7214b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ec455-95ee-41a7-9221-20b4d8a4ac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73d397c-480d-4149-95e5-be7ffaca68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fc3727-4120-4b9d-bed7-46e7d7214b6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8378c9f-6fd6-48b4-947a-2dc44c42869f}" ma:internalName="TaxCatchAll" ma:showField="CatchAllData" ma:web="3dfc3727-4120-4b9d-bed7-46e7d7214b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A35C4B-E511-44D3-8E79-F0E88F25DFE7}">
  <ds:schemaRefs>
    <ds:schemaRef ds:uri="http://schemas.microsoft.com/office/infopath/2007/PartnerControls"/>
    <ds:schemaRef ds:uri="http://www.w3.org/XML/1998/namespace"/>
    <ds:schemaRef ds:uri="http://purl.org/dc/dcmitype/"/>
    <ds:schemaRef ds:uri="68436313-f3d0-4820-bed2-b066a67273c5"/>
    <ds:schemaRef ds:uri="f50969b8-2a03-45e0-bdf2-998355f597a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ae9ec455-95ee-41a7-9221-20b4d8a4ace6"/>
    <ds:schemaRef ds:uri="3dfc3727-4120-4b9d-bed7-46e7d7214b61"/>
  </ds:schemaRefs>
</ds:datastoreItem>
</file>

<file path=customXml/itemProps2.xml><?xml version="1.0" encoding="utf-8"?>
<ds:datastoreItem xmlns:ds="http://schemas.openxmlformats.org/officeDocument/2006/customXml" ds:itemID="{00E7F4C0-313E-44A5-8838-C20D6DCB0E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CEC625-58E3-462C-B5B4-BE3BAD189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9ec455-95ee-41a7-9221-20b4d8a4ace6"/>
    <ds:schemaRef ds:uri="3dfc3727-4120-4b9d-bed7-46e7d7214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103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Identify the three main types of rock.</vt:lpstr>
      <vt:lpstr>Identify the three main types of rock.</vt:lpstr>
      <vt:lpstr>PowerPoint Presentation</vt:lpstr>
      <vt:lpstr>Select the option that best completes the following sentence.   Rocks are classified into three main types depending on: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JAREMCZUK, Schelli</dc:creator>
  <cp:lastModifiedBy>TURNER, Gary (gturn44)</cp:lastModifiedBy>
  <cp:revision>299</cp:revision>
  <dcterms:created xsi:type="dcterms:W3CDTF">2022-07-08T05:58:28Z</dcterms:created>
  <dcterms:modified xsi:type="dcterms:W3CDTF">2023-08-16T04:47:03Z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0x0101007E49439EC94700409E408A5B6F990243</vt:lpwstr>
  </property>
</Properties>
</file>